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727" r:id="rId3"/>
    <p:sldMasterId id="2147483733" r:id="rId4"/>
  </p:sldMasterIdLst>
  <p:sldIdLst>
    <p:sldId id="256" r:id="rId5"/>
    <p:sldId id="257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79">
          <p15:clr>
            <a:srgbClr val="A4A3A4"/>
          </p15:clr>
        </p15:guide>
        <p15:guide id="2" orient="horz" pos="2364">
          <p15:clr>
            <a:srgbClr val="A4A3A4"/>
          </p15:clr>
        </p15:guide>
        <p15:guide id="3" pos="3727">
          <p15:clr>
            <a:srgbClr val="A4A3A4"/>
          </p15:clr>
        </p15:guide>
        <p15:guide id="4" pos="39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4679"/>
        <p:guide orient="horz" pos="2364"/>
        <p:guide pos="3727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D2CDD6-97A2-4E49-A5D3-D19F803BC240}"/>
              </a:ext>
            </a:extLst>
          </p:cNvPr>
          <p:cNvCxnSpPr/>
          <p:nvPr/>
        </p:nvCxnSpPr>
        <p:spPr>
          <a:xfrm>
            <a:off x="1524000" y="3552298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AAE4875-398D-F44A-8643-519756AC0F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468" y="593793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0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974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778A6-8F2B-7141-B646-640FA06AB8A5}"/>
              </a:ext>
            </a:extLst>
          </p:cNvPr>
          <p:cNvCxnSpPr/>
          <p:nvPr/>
        </p:nvCxnSpPr>
        <p:spPr>
          <a:xfrm>
            <a:off x="576041" y="3556001"/>
            <a:ext cx="916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395AC1A-4181-2D49-9061-F062643F797B}"/>
              </a:ext>
            </a:extLst>
          </p:cNvPr>
          <p:cNvSpPr/>
          <p:nvPr/>
        </p:nvSpPr>
        <p:spPr>
          <a:xfrm>
            <a:off x="0" y="5769050"/>
            <a:ext cx="12192000" cy="109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01A4F-060F-0446-BCEC-2295A9CA38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74" y="1343663"/>
            <a:ext cx="7343136" cy="2134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1A23B7-77F0-9746-9249-C0AC4484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16" y="5902763"/>
            <a:ext cx="19050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63B1E-A285-E149-BCE8-686AC01712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16" y="5862456"/>
            <a:ext cx="1686021" cy="910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C8892-8617-1544-8033-F494CA4C7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37" y="5957662"/>
            <a:ext cx="1905000" cy="63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A7296-0B63-AB43-8DF8-91DBCC0CC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237" y="5955261"/>
            <a:ext cx="1739900" cy="698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7B1579-4C17-014E-8558-58A2872D3F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6220" y="5902763"/>
            <a:ext cx="979647" cy="76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DF15E5-8B05-B649-8206-88F3416A15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33" y="5911664"/>
            <a:ext cx="1007300" cy="7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057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2BD2-7A92-C043-B8C4-3EF16ECB0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B5B23-B58B-4B76-93CC-54BD794AC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984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2BD2-7A92-C043-B8C4-3EF16ECB0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B5B23-B58B-4B76-93CC-54BD794AC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94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2BD2-7A92-C043-B8C4-3EF16ECB0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B5B23-B58B-4B76-93CC-54BD794A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2" y="6284316"/>
            <a:ext cx="1429392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944B74-78BA-A24A-9AE3-0FF57AA2C338}"/>
              </a:ext>
            </a:extLst>
          </p:cNvPr>
          <p:cNvCxnSpPr/>
          <p:nvPr/>
        </p:nvCxnSpPr>
        <p:spPr>
          <a:xfrm>
            <a:off x="1507067" y="3556001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EEE78BA-9447-FE4D-8D23-7F265319DC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699" y="5901891"/>
            <a:ext cx="297247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4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A516D1F-CEFF-9846-B704-FE0D3C227E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94" y="4083899"/>
            <a:ext cx="246981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1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F27958-5914-1441-9B43-CB0521F12F8A}"/>
              </a:ext>
            </a:extLst>
          </p:cNvPr>
          <p:cNvCxnSpPr/>
          <p:nvPr/>
        </p:nvCxnSpPr>
        <p:spPr>
          <a:xfrm>
            <a:off x="1507067" y="3556001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8621553-7CEE-4FD5-93FA-2FD2B9C2E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699" y="5901891"/>
            <a:ext cx="297247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72B5D-FF22-254C-83D4-60D8886C7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699" y="5901891"/>
            <a:ext cx="297247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974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778A6-8F2B-7141-B646-640FA06AB8A5}"/>
              </a:ext>
            </a:extLst>
          </p:cNvPr>
          <p:cNvCxnSpPr/>
          <p:nvPr/>
        </p:nvCxnSpPr>
        <p:spPr>
          <a:xfrm>
            <a:off x="576041" y="3556001"/>
            <a:ext cx="916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395AC1A-4181-2D49-9061-F062643F797B}"/>
              </a:ext>
            </a:extLst>
          </p:cNvPr>
          <p:cNvSpPr/>
          <p:nvPr/>
        </p:nvSpPr>
        <p:spPr>
          <a:xfrm>
            <a:off x="0" y="5769050"/>
            <a:ext cx="12192000" cy="109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01A4F-060F-0446-BCEC-2295A9CA38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74" y="1343663"/>
            <a:ext cx="7343136" cy="2134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1A23B7-77F0-9746-9249-C0AC4484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16" y="5902763"/>
            <a:ext cx="19050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63B1E-A285-E149-BCE8-686AC01712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16" y="5862456"/>
            <a:ext cx="1686021" cy="910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C8892-8617-1544-8033-F494CA4C7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37" y="5957662"/>
            <a:ext cx="1905000" cy="63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A7296-0B63-AB43-8DF8-91DBCC0CC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237" y="5955261"/>
            <a:ext cx="1739900" cy="698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7B1579-4C17-014E-8558-58A2872D3F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6220" y="5902763"/>
            <a:ext cx="979647" cy="76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DF15E5-8B05-B649-8206-88F3416A15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33" y="5911664"/>
            <a:ext cx="1007300" cy="7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5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778A6-8F2B-7141-B646-640FA06AB8A5}"/>
              </a:ext>
            </a:extLst>
          </p:cNvPr>
          <p:cNvCxnSpPr/>
          <p:nvPr/>
        </p:nvCxnSpPr>
        <p:spPr>
          <a:xfrm>
            <a:off x="1507067" y="3556001"/>
            <a:ext cx="916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486D0BF-8DDA-2646-A19E-8A310BC769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A516D1F-CEFF-9846-B704-FE0D3C227E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94" y="4083899"/>
            <a:ext cx="246981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A396-6D7D-084E-98A2-DE4EE67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CE1DC-AA7D-094C-8FEA-4DD1416F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7F11C-C431-4F39-A465-91C804C9BD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468" y="593793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51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4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58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60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7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33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rgbClr val="6D7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42" y="5945068"/>
            <a:ext cx="24770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9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484315"/>
            <a:ext cx="11522075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2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9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67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5A351-BA4A-4724-A37A-AB634C7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" y="347812"/>
            <a:ext cx="11522074" cy="1136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218DAC-0776-4C3E-9AF7-563963EE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97590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F73025-5F35-4BDA-B0E7-71D8E892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2" y="2046694"/>
            <a:ext cx="5585275" cy="4065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ACC1AF5-F3A5-410E-99DB-9DDBE4B24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722" y="1497590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76B4FDC-383C-49D4-9D40-F0D2B7F27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722" y="2046694"/>
            <a:ext cx="5585275" cy="4065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2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FE3D4C-8D79-47E5-BEE8-8E8C0F0D50D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1A714-8EB5-4C8C-B0A2-8439691FE4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84316"/>
            <a:ext cx="16100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21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orient="horz" pos="386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5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6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82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3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1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3"/>
            <a:ext cx="5580316" cy="4645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3"/>
            <a:ext cx="5580316" cy="4645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1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5A351-BA4A-4724-A37A-AB634C7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" y="347812"/>
            <a:ext cx="11522074" cy="11525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218DAC-0776-4C3E-9AF7-563963EE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522529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F73025-5F35-4BDA-B0E7-71D8E892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2" y="2058356"/>
            <a:ext cx="5585275" cy="4053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ACC1AF5-F3A5-410E-99DB-9DDBE4B24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722" y="1522529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76B4FDC-383C-49D4-9D40-F0D2B7F27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722" y="2058356"/>
            <a:ext cx="5585275" cy="4053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9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1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3"/>
            <a:ext cx="5580316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3"/>
            <a:ext cx="5580316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FE3D4C-8D79-47E5-BEE8-8E8C0F0D50D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4CEFC-2A50-0B4E-A6A8-7B11A3C38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84316"/>
            <a:ext cx="16100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1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233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4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5A351-BA4A-4724-A37A-AB634C7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" y="347812"/>
            <a:ext cx="11522074" cy="1136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218DAC-0776-4C3E-9AF7-563963EE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97590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F73025-5F35-4BDA-B0E7-71D8E892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2" y="2046694"/>
            <a:ext cx="5585275" cy="4065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ACC1AF5-F3A5-410E-99DB-9DDBE4B24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722" y="1497590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76B4FDC-383C-49D4-9D40-F0D2B7F27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722" y="2046694"/>
            <a:ext cx="5585275" cy="4065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2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46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4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91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93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3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5A351-BA4A-4724-A37A-AB634C7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" y="347813"/>
            <a:ext cx="11522074" cy="11497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218DAC-0776-4C3E-9AF7-563963EE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97590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F73025-5F35-4BDA-B0E7-71D8E892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2" y="2033416"/>
            <a:ext cx="5585275" cy="40786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ACC1AF5-F3A5-410E-99DB-9DDBE4B24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722" y="1497590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76B4FDC-383C-49D4-9D40-F0D2B7F27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722" y="2033416"/>
            <a:ext cx="5585275" cy="40786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1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6D76-9293-4A4C-AE36-309685F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11522074" cy="1119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17EEB-D284-6B43-8FE4-2E6AD48A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03" y="1498277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EC6F8-2755-5248-9FA9-4608A6A0F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003" y="2034103"/>
            <a:ext cx="5585275" cy="4095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445CA-E193-4943-9724-FC6C53BA0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763" y="1498277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BD100-3301-4B43-8906-E7BF303BB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763" y="2048067"/>
            <a:ext cx="5585275" cy="4081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4A39E-3EFC-3D4A-A7A5-F3A083D7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3D4C-8D79-47E5-BEE8-8E8C0F0D50D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125F5F-C827-2E46-8131-209782B29C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6285456"/>
            <a:ext cx="16100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80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109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04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5A351-BA4A-4724-A37A-AB634C7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" y="347813"/>
            <a:ext cx="11522074" cy="11497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218DAC-0776-4C3E-9AF7-563963EE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97596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F73025-5F35-4BDA-B0E7-71D8E892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2" y="2033422"/>
            <a:ext cx="5585275" cy="4078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ACC1AF5-F3A5-410E-99DB-9DDBE4B24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722" y="1497596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76B4FDC-383C-49D4-9D40-F0D2B7F27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722" y="2033422"/>
            <a:ext cx="5585275" cy="4078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7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4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9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32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32EB-7575-1343-ACAC-BCE230B6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1B140-7E45-4A42-BC5E-A8A24248C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FE3D4C-8D79-47E5-BEE8-8E8C0F0D50D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DC052-319D-CD41-AEE4-4DCB93EAC0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6273800"/>
            <a:ext cx="16100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8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8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3"/>
            <a:ext cx="5580316" cy="4645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0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5A351-BA4A-4724-A37A-AB634C7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" y="347812"/>
            <a:ext cx="11522074" cy="1136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218DAC-0776-4C3E-9AF7-563963EE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97593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F73025-5F35-4BDA-B0E7-71D8E892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2" y="2033420"/>
            <a:ext cx="5585275" cy="40786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ACC1AF5-F3A5-410E-99DB-9DDBE4B24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722" y="1497593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76B4FDC-383C-49D4-9D40-F0D2B7F27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722" y="2046700"/>
            <a:ext cx="5585275" cy="40653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34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3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0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20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rgbClr val="6D7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46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0_Two Content">
    <p:bg>
      <p:bgPr>
        <a:solidFill>
          <a:srgbClr val="6D7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3"/>
            <a:ext cx="5580316" cy="4645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8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wo Content">
    <p:bg>
      <p:bgPr>
        <a:solidFill>
          <a:srgbClr val="6D7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B948-5D86-46D9-89E5-82CC8EDDA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65A351-BA4A-4724-A37A-AB634C7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" y="347812"/>
            <a:ext cx="11522074" cy="1136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218DAC-0776-4C3E-9AF7-563963EE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89282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3F73025-5F35-4BDA-B0E7-71D8E892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2" y="2025108"/>
            <a:ext cx="5585275" cy="40869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ACC1AF5-F3A5-410E-99DB-9DDBE4B24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722" y="1489282"/>
            <a:ext cx="5585275" cy="535826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76B4FDC-383C-49D4-9D40-F0D2B7F27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722" y="2025108"/>
            <a:ext cx="5585275" cy="40869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616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bg>
      <p:bgPr>
        <a:solidFill>
          <a:srgbClr val="6D7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4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bg>
      <p:bgPr>
        <a:solidFill>
          <a:srgbClr val="6D7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D5B4B-BB12-EA43-8A5C-4E1B9ED1C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6275542"/>
            <a:ext cx="161009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2BD2-7A92-C043-B8C4-3EF16ECB0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FE3D4C-8D79-47E5-BEE8-8E8C0F0D50D0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C6EF2-79EF-4E61-8902-F753FC8F9D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6273800"/>
            <a:ext cx="16100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16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Pr>
        <a:solidFill>
          <a:srgbClr val="6D7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43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A396-6D7D-084E-98A2-DE4EE67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CE1DC-AA7D-094C-8FEA-4DD1416F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71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11522074" cy="46450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021AEEA-4A3D-4141-BDE8-E85D1E5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96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5"/>
            <a:ext cx="5580316" cy="46450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021AEEA-4A3D-4141-BDE8-E85D1E5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1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6D76-9293-4A4C-AE36-309685F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11522074" cy="111918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17EEB-D284-6B43-8FE4-2E6AD48A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03" y="1500017"/>
            <a:ext cx="5585275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EC6F8-2755-5248-9FA9-4608A6A0F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003" y="2323929"/>
            <a:ext cx="5585275" cy="3805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445CA-E193-4943-9724-FC6C53BA0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763" y="1500017"/>
            <a:ext cx="5585275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BD100-3301-4B43-8906-E7BF303BB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763" y="2339633"/>
            <a:ext cx="5585275" cy="37897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AFDE4-C345-2B41-9A52-412D8ACB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E1E75-9298-1648-9E18-C7BBB0FF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4A39E-3EFC-3D4A-A7A5-F3A083D7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E714-FA66-724D-B3E8-94F197E22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7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32EB-7575-1343-ACAC-BCE230B6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7126F5-1DC8-7E4F-B23B-114BB03B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1B140-7E45-4A42-BC5E-A8A24248C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8770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EF009-B842-5A4D-A92A-4ACB4FFD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2BD2-7A92-C043-B8C4-3EF16ECB0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4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3142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974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778A6-8F2B-7141-B646-640FA06AB8A5}"/>
              </a:ext>
            </a:extLst>
          </p:cNvPr>
          <p:cNvCxnSpPr/>
          <p:nvPr/>
        </p:nvCxnSpPr>
        <p:spPr>
          <a:xfrm>
            <a:off x="576041" y="3556001"/>
            <a:ext cx="91694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395AC1A-4181-2D49-9061-F062643F797B}"/>
              </a:ext>
            </a:extLst>
          </p:cNvPr>
          <p:cNvSpPr/>
          <p:nvPr/>
        </p:nvSpPr>
        <p:spPr>
          <a:xfrm>
            <a:off x="0" y="5769050"/>
            <a:ext cx="12192000" cy="109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01A4F-060F-0446-BCEC-2295A9CA3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5" y="1343663"/>
            <a:ext cx="6519034" cy="2134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1A23B7-77F0-9746-9249-C0AC4484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16" y="5902763"/>
            <a:ext cx="19050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63B1E-A285-E149-BCE8-686AC01712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16" y="5862456"/>
            <a:ext cx="1686021" cy="910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C8892-8617-1544-8033-F494CA4C7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37" y="5957662"/>
            <a:ext cx="1905000" cy="63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A7296-0B63-AB43-8DF8-91DBCC0CC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237" y="5955261"/>
            <a:ext cx="1739900" cy="698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7B1579-4C17-014E-8558-58A2872D3F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6220" y="5902763"/>
            <a:ext cx="979647" cy="76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DF15E5-8B05-B649-8206-88F3416A15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33" y="5911664"/>
            <a:ext cx="1007300" cy="7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369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974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778A6-8F2B-7141-B646-640FA06AB8A5}"/>
              </a:ext>
            </a:extLst>
          </p:cNvPr>
          <p:cNvCxnSpPr/>
          <p:nvPr/>
        </p:nvCxnSpPr>
        <p:spPr>
          <a:xfrm>
            <a:off x="576041" y="3556001"/>
            <a:ext cx="91694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395AC1A-4181-2D49-9061-F062643F797B}"/>
              </a:ext>
            </a:extLst>
          </p:cNvPr>
          <p:cNvSpPr/>
          <p:nvPr/>
        </p:nvSpPr>
        <p:spPr>
          <a:xfrm>
            <a:off x="0" y="5769050"/>
            <a:ext cx="12192000" cy="109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01A4F-060F-0446-BCEC-2295A9CA3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5" y="1343663"/>
            <a:ext cx="6519034" cy="2134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1A23B7-77F0-9746-9249-C0AC4484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16" y="5902763"/>
            <a:ext cx="19050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63B1E-A285-E149-BCE8-686AC01712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16" y="5862456"/>
            <a:ext cx="1686021" cy="910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C8892-8617-1544-8033-F494CA4C7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37" y="5957662"/>
            <a:ext cx="1905000" cy="63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A7296-0B63-AB43-8DF8-91DBCC0CC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237" y="5955261"/>
            <a:ext cx="1739900" cy="698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7B1579-4C17-014E-8558-58A2872D3F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6220" y="5902763"/>
            <a:ext cx="979647" cy="76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DF15E5-8B05-B649-8206-88F3416A15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33" y="5911664"/>
            <a:ext cx="1007300" cy="7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Consul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4BC370-DAA8-9948-9511-1B8849984D6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47051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57" y="6316990"/>
            <a:ext cx="1635823" cy="4771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6176" y="284192"/>
            <a:ext cx="10899649" cy="1257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46176" y="1700213"/>
            <a:ext cx="10900800" cy="435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90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974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778A6-8F2B-7141-B646-640FA06AB8A5}"/>
              </a:ext>
            </a:extLst>
          </p:cNvPr>
          <p:cNvCxnSpPr/>
          <p:nvPr/>
        </p:nvCxnSpPr>
        <p:spPr>
          <a:xfrm>
            <a:off x="576041" y="3556001"/>
            <a:ext cx="91694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395AC1A-4181-2D49-9061-F062643F797B}"/>
              </a:ext>
            </a:extLst>
          </p:cNvPr>
          <p:cNvSpPr/>
          <p:nvPr/>
        </p:nvSpPr>
        <p:spPr>
          <a:xfrm>
            <a:off x="0" y="5769050"/>
            <a:ext cx="12192000" cy="109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01A4F-060F-0446-BCEC-2295A9CA3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6" y="1343663"/>
            <a:ext cx="6519031" cy="2134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1A23B7-77F0-9746-9249-C0AC4484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16" y="5902763"/>
            <a:ext cx="19050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63B1E-A285-E149-BCE8-686AC01712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16" y="5862456"/>
            <a:ext cx="1686021" cy="910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C8892-8617-1544-8033-F494CA4C7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37" y="5957662"/>
            <a:ext cx="1905000" cy="63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A7296-0B63-AB43-8DF8-91DBCC0CC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237" y="5955261"/>
            <a:ext cx="1739900" cy="698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7B1579-4C17-014E-8558-58A2872D3F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6220" y="5902763"/>
            <a:ext cx="979647" cy="76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DF15E5-8B05-B649-8206-88F3416A15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33" y="5911664"/>
            <a:ext cx="1007300" cy="7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5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D2CDD6-97A2-4E49-A5D3-D19F803BC240}"/>
              </a:ext>
            </a:extLst>
          </p:cNvPr>
          <p:cNvCxnSpPr/>
          <p:nvPr/>
        </p:nvCxnSpPr>
        <p:spPr>
          <a:xfrm>
            <a:off x="1524000" y="3552298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AAE4875-398D-F44A-8643-519756AC0F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645" y="5937938"/>
            <a:ext cx="22007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08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D2CDD6-97A2-4E49-A5D3-D19F803BC240}"/>
              </a:ext>
            </a:extLst>
          </p:cNvPr>
          <p:cNvCxnSpPr/>
          <p:nvPr/>
        </p:nvCxnSpPr>
        <p:spPr>
          <a:xfrm>
            <a:off x="1524000" y="3552298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AAE4875-398D-F44A-8643-519756AC0F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645" y="5937938"/>
            <a:ext cx="22007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65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239" y="5945068"/>
            <a:ext cx="219906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24AE-FD80-BE44-9F19-A774D0BC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9F2949-028A-2A43-9DCE-B236197CDEF6}"/>
              </a:ext>
            </a:extLst>
          </p:cNvPr>
          <p:cNvCxnSpPr/>
          <p:nvPr/>
        </p:nvCxnSpPr>
        <p:spPr>
          <a:xfrm>
            <a:off x="1507067" y="3708400"/>
            <a:ext cx="9169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0FA2E7-89BE-A44F-8F52-AA5431B86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239" y="5945068"/>
            <a:ext cx="219906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09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A396-6D7D-084E-98A2-DE4EE67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CE1DC-AA7D-094C-8FEA-4DD1416F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A17A1-1716-46BC-B968-E6B282C3A1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645" y="5937938"/>
            <a:ext cx="22007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269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A396-6D7D-084E-98A2-DE4EE67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CE1DC-AA7D-094C-8FEA-4DD1416F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A17A1-1716-46BC-B968-E6B282C3A1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645" y="5937938"/>
            <a:ext cx="2200709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758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A396-6D7D-084E-98A2-DE4EE67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CE1DC-AA7D-094C-8FEA-4DD1416F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A17A1-1716-46BC-B968-E6B282C3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66" y="5937938"/>
            <a:ext cx="219906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981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1A714-8EB5-4C8C-B0A2-8439691FE4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orient="horz" pos="386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1A714-8EB5-4C8C-B0A2-8439691FE4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7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orient="horz" pos="38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24C6A8-435B-4341-887D-B142F0C48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974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Quicksand" panose="02070303000000060000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1778A6-8F2B-7141-B646-640FA06AB8A5}"/>
              </a:ext>
            </a:extLst>
          </p:cNvPr>
          <p:cNvCxnSpPr/>
          <p:nvPr/>
        </p:nvCxnSpPr>
        <p:spPr>
          <a:xfrm>
            <a:off x="576041" y="3556001"/>
            <a:ext cx="916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395AC1A-4181-2D49-9061-F062643F797B}"/>
              </a:ext>
            </a:extLst>
          </p:cNvPr>
          <p:cNvSpPr/>
          <p:nvPr/>
        </p:nvSpPr>
        <p:spPr>
          <a:xfrm>
            <a:off x="0" y="5769050"/>
            <a:ext cx="12192000" cy="109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01A4F-060F-0446-BCEC-2295A9CA3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2" y="1343663"/>
            <a:ext cx="7321640" cy="2134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1A23B7-77F0-9746-9249-C0AC4484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16" y="5902763"/>
            <a:ext cx="19050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63B1E-A285-E149-BCE8-686AC01712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16" y="5862456"/>
            <a:ext cx="1686021" cy="910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C8892-8617-1544-8033-F494CA4C7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37" y="5957662"/>
            <a:ext cx="1905000" cy="63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8A7296-0B63-AB43-8DF8-91DBCC0CC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237" y="5955261"/>
            <a:ext cx="1739900" cy="698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7B1579-4C17-014E-8558-58A2872D3F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6220" y="5902763"/>
            <a:ext cx="979647" cy="768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DF15E5-8B05-B649-8206-88F3416A15A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33" y="5911664"/>
            <a:ext cx="1007300" cy="7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381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9FD7-D8AC-634D-B69C-B1186F6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2EBF-2DA7-7641-9B7E-599B59C68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C74880-836F-2349-8AD6-FC2119AC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1A714-8EB5-4C8C-B0A2-8439691F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2" y="6284316"/>
            <a:ext cx="1429392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03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orient="horz" pos="386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C7C10-0271-489B-86B1-512D262773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11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C7C10-0271-489B-86B1-512D262773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2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4725-D21C-1645-B097-972E9DA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5900-FB7C-4440-A587-38952ECFB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FF5A7-032E-CD43-B152-D233147E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721" y="1484315"/>
            <a:ext cx="5580316" cy="4645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AFA7-83EB-3B43-BC1D-68266EBFB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C7C10-0271-489B-86B1-512D26277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2" y="6284316"/>
            <a:ext cx="1429392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5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6D76-9293-4A4C-AE36-309685F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11522074" cy="11191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17EEB-D284-6B43-8FE4-2E6AD48A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03" y="1491391"/>
            <a:ext cx="5585275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EC6F8-2755-5248-9FA9-4608A6A0F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003" y="2322381"/>
            <a:ext cx="5585275" cy="3806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445CA-E193-4943-9724-FC6C53BA0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763" y="1491391"/>
            <a:ext cx="5585275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BD100-3301-4B43-8906-E7BF303BB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763" y="2322381"/>
            <a:ext cx="5585275" cy="3806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4A39E-3EFC-3D4A-A7A5-F3A083D7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08BB57-E995-416B-8EA1-FC207E08AE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3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6D76-9293-4A4C-AE36-309685F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11522074" cy="11191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17EEB-D284-6B43-8FE4-2E6AD48A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03" y="1500017"/>
            <a:ext cx="5585275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EC6F8-2755-5248-9FA9-4608A6A0F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003" y="2339633"/>
            <a:ext cx="5585275" cy="3789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445CA-E193-4943-9724-FC6C53BA0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763" y="1500017"/>
            <a:ext cx="5585275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BD100-3301-4B43-8906-E7BF303BB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763" y="2323929"/>
            <a:ext cx="5585275" cy="38054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4A39E-3EFC-3D4A-A7A5-F3A083D7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08BB57-E995-416B-8EA1-FC207E08AE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6D76-9293-4A4C-AE36-309685F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11522074" cy="11191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17EEB-D284-6B43-8FE4-2E6AD48A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003" y="1500017"/>
            <a:ext cx="5585275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EC6F8-2755-5248-9FA9-4608A6A0F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003" y="2339633"/>
            <a:ext cx="5585275" cy="3789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445CA-E193-4943-9724-FC6C53BA0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763" y="1500017"/>
            <a:ext cx="5585275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Quicksand" panose="02070303000000060000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BD100-3301-4B43-8906-E7BF303BB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763" y="2339633"/>
            <a:ext cx="5585275" cy="3789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4A39E-3EFC-3D4A-A7A5-F3A083D7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08BB57-E995-416B-8EA1-FC207E08A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2" y="6284316"/>
            <a:ext cx="1429392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32EB-7575-1343-ACAC-BCE230B6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1B140-7E45-4A42-BC5E-A8A24248C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D269E-AD05-4442-AFB1-577AA138B9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32EB-7575-1343-ACAC-BCE230B6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1B140-7E45-4A42-BC5E-A8A24248C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D269E-AD05-4442-AFB1-577AA138B9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78" y="6284316"/>
            <a:ext cx="1430460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57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32EB-7575-1343-ACAC-BCE230B6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1B140-7E45-4A42-BC5E-A8A24248C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D269E-AD05-4442-AFB1-577AA138B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2" y="6284316"/>
            <a:ext cx="1429392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58.xml"/><Relationship Id="rId55" Type="http://schemas.openxmlformats.org/officeDocument/2006/relationships/slideLayout" Target="../slideLayouts/slideLayout63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53" Type="http://schemas.openxmlformats.org/officeDocument/2006/relationships/slideLayout" Target="../slideLayouts/slideLayout61.xml"/><Relationship Id="rId58" Type="http://schemas.openxmlformats.org/officeDocument/2006/relationships/slideLayout" Target="../slideLayouts/slideLayout66.xml"/><Relationship Id="rId5" Type="http://schemas.openxmlformats.org/officeDocument/2006/relationships/slideLayout" Target="../slideLayouts/slideLayout13.xml"/><Relationship Id="rId61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56" Type="http://schemas.openxmlformats.org/officeDocument/2006/relationships/slideLayout" Target="../slideLayouts/slideLayout64.xml"/><Relationship Id="rId8" Type="http://schemas.openxmlformats.org/officeDocument/2006/relationships/slideLayout" Target="../slideLayouts/slideLayout16.xml"/><Relationship Id="rId51" Type="http://schemas.openxmlformats.org/officeDocument/2006/relationships/slideLayout" Target="../slideLayouts/slideLayout59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8.xml"/><Relationship Id="rId41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62.xml"/><Relationship Id="rId6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60.xml"/><Relationship Id="rId6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1B003-768E-114A-BF09-576AE93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65125"/>
            <a:ext cx="11522075" cy="11191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CDE7D-CB14-6342-8ABC-16926F02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84313"/>
            <a:ext cx="11522075" cy="464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8BCA-659D-B04F-84E0-346439E48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4FE3D4C-8D79-47E5-BEE8-8E8C0F0D50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76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2"/>
          </a:solidFill>
          <a:latin typeface="Quicksand" panose="02070303000000060000" pitchFamily="18" charset="77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2300" indent="-1651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4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27113" indent="-1127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11300" indent="-1397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v"/>
        <a:tabLst/>
        <a:defRPr sz="10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957388" indent="-128588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tabLst/>
        <a:defRPr sz="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93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1B003-768E-114A-BF09-576AE93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65126"/>
            <a:ext cx="11522075" cy="11191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CDE7D-CB14-6342-8ABC-16926F02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84315"/>
            <a:ext cx="11522075" cy="46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8BCA-659D-B04F-84E0-346439E48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758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723" r:id="rId53"/>
    <p:sldLayoutId id="2147483724" r:id="rId54"/>
    <p:sldLayoutId id="2147483725" r:id="rId55"/>
    <p:sldLayoutId id="2147483726" r:id="rId56"/>
    <p:sldLayoutId id="2147483752" r:id="rId57"/>
    <p:sldLayoutId id="2147483753" r:id="rId58"/>
    <p:sldLayoutId id="2147483754" r:id="rId59"/>
    <p:sldLayoutId id="2147483755" r:id="rId60"/>
    <p:sldLayoutId id="2147483756" r:id="rId61"/>
    <p:sldLayoutId id="2147483757" r:id="rId6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Quicksand" panose="02070303000000060000" pitchFamily="18" charset="77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2300" indent="-1651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27113" indent="-1127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11300" indent="-1397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v"/>
        <a:tabLst/>
        <a:defRPr sz="1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957388" indent="-128588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tabLst/>
        <a:defRPr sz="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8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1B003-768E-114A-BF09-576AE93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65126"/>
            <a:ext cx="11522075" cy="11191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CDE7D-CB14-6342-8ABC-16926F02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84314"/>
            <a:ext cx="11522075" cy="4692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158C-BDAB-1E4D-AA82-520C7ACA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8BCA-659D-B04F-84E0-346439E48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0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8" r:id="rId3"/>
    <p:sldLayoutId id="2147483730" r:id="rId4"/>
    <p:sldLayoutId id="2147483731" r:id="rId5"/>
    <p:sldLayoutId id="2147483732" r:id="rId6"/>
    <p:sldLayoutId id="214748376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2"/>
          </a:solidFill>
          <a:latin typeface="Quicksand" panose="02070303000000060000" pitchFamily="18" charset="77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2300" indent="-1651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4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27113" indent="-1127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11300" indent="-1397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v"/>
        <a:tabLst/>
        <a:defRPr sz="10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957388" indent="-128588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tabLst/>
        <a:defRPr sz="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93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1B003-768E-114A-BF09-576AE93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65126"/>
            <a:ext cx="11522075" cy="11191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CDE7D-CB14-6342-8ABC-16926F02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484315"/>
            <a:ext cx="11522075" cy="46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8BCA-659D-B04F-84E0-346439E48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352E714-FA66-724D-B3E8-94F197E22D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34" r:id="rId4"/>
    <p:sldLayoutId id="2147483751" r:id="rId5"/>
    <p:sldLayoutId id="2147483749" r:id="rId6"/>
    <p:sldLayoutId id="2147483750" r:id="rId7"/>
    <p:sldLayoutId id="2147483735" r:id="rId8"/>
    <p:sldLayoutId id="2147483736" r:id="rId9"/>
    <p:sldLayoutId id="2147483759" r:id="rId10"/>
    <p:sldLayoutId id="2147483737" r:id="rId11"/>
    <p:sldLayoutId id="2147483738" r:id="rId12"/>
    <p:sldLayoutId id="2147483760" r:id="rId13"/>
    <p:sldLayoutId id="2147483740" r:id="rId14"/>
    <p:sldLayoutId id="2147483741" r:id="rId15"/>
    <p:sldLayoutId id="2147483761" r:id="rId16"/>
    <p:sldLayoutId id="2147483742" r:id="rId17"/>
    <p:sldLayoutId id="2147483743" r:id="rId18"/>
    <p:sldLayoutId id="2147483764" r:id="rId19"/>
    <p:sldLayoutId id="2147483744" r:id="rId20"/>
    <p:sldLayoutId id="2147483745" r:id="rId21"/>
    <p:sldLayoutId id="2147483762" r:id="rId22"/>
    <p:sldLayoutId id="2147483746" r:id="rId23"/>
    <p:sldLayoutId id="2147483747" r:id="rId24"/>
    <p:sldLayoutId id="2147483763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Quicksand" panose="02070303000000060000" pitchFamily="18" charset="77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2300" indent="-1651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27113" indent="-1127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11300" indent="-1397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v"/>
        <a:tabLst/>
        <a:defRPr sz="1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957388" indent="-128588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tabLst/>
        <a:defRPr sz="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8405-8FE1-4F22-96AF-FDAF63B3E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Social Media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336FD-833B-45CE-AC08-8717747D5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/>
              <a:t>To use: </a:t>
            </a:r>
          </a:p>
          <a:p>
            <a:r>
              <a:rPr lang="en-GB" dirty="0"/>
              <a:t>Add in your content</a:t>
            </a:r>
          </a:p>
          <a:p>
            <a:r>
              <a:rPr lang="en-GB" dirty="0"/>
              <a:t>Select everything on the slide</a:t>
            </a:r>
          </a:p>
          <a:p>
            <a:r>
              <a:rPr lang="en-GB" dirty="0"/>
              <a:t>Right click and click Save as Image</a:t>
            </a:r>
          </a:p>
          <a:p>
            <a:r>
              <a:rPr lang="en-GB" dirty="0"/>
              <a:t>Use this on your social channels</a:t>
            </a:r>
          </a:p>
          <a:p>
            <a:r>
              <a:rPr lang="en-GB" dirty="0"/>
              <a:t>If you need assistance or more resources, please email: marketing@webGP.com</a:t>
            </a:r>
          </a:p>
        </p:txBody>
      </p:sp>
    </p:spTree>
    <p:extLst>
      <p:ext uri="{BB962C8B-B14F-4D97-AF65-F5344CB8AC3E}">
        <p14:creationId xmlns:p14="http://schemas.microsoft.com/office/powerpoint/2010/main" val="407174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8C43503-999E-4ACF-AEB1-8F172E647BE8}"/>
              </a:ext>
            </a:extLst>
          </p:cNvPr>
          <p:cNvGrpSpPr/>
          <p:nvPr/>
        </p:nvGrpSpPr>
        <p:grpSpPr>
          <a:xfrm>
            <a:off x="1577130" y="662730"/>
            <a:ext cx="8112154" cy="4723002"/>
            <a:chOff x="1577130" y="662730"/>
            <a:chExt cx="8112154" cy="47230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CEF6B96-CDFD-49C8-8160-E6B9D02B01AE}"/>
                </a:ext>
              </a:extLst>
            </p:cNvPr>
            <p:cNvSpPr/>
            <p:nvPr/>
          </p:nvSpPr>
          <p:spPr>
            <a:xfrm>
              <a:off x="1577130" y="662730"/>
              <a:ext cx="8112154" cy="472300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77B75E-5335-451D-8F85-F007362758EC}"/>
                </a:ext>
              </a:extLst>
            </p:cNvPr>
            <p:cNvSpPr/>
            <p:nvPr/>
          </p:nvSpPr>
          <p:spPr>
            <a:xfrm>
              <a:off x="1577130" y="4697835"/>
              <a:ext cx="8112154" cy="687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442FEE1-CD6E-40C1-8AD8-628805277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207" y="4820452"/>
              <a:ext cx="1613482" cy="47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7B210D-43AA-468A-B72E-916EE55B6010}"/>
              </a:ext>
            </a:extLst>
          </p:cNvPr>
          <p:cNvSpPr txBox="1"/>
          <p:nvPr/>
        </p:nvSpPr>
        <p:spPr>
          <a:xfrm>
            <a:off x="5633207" y="1082180"/>
            <a:ext cx="365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your own text here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606C388-B1F3-41EB-9DAE-7A700E20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73" y="1224793"/>
            <a:ext cx="2243775" cy="28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6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F6B96-CDFD-49C8-8160-E6B9D02B01AE}"/>
              </a:ext>
            </a:extLst>
          </p:cNvPr>
          <p:cNvSpPr/>
          <p:nvPr/>
        </p:nvSpPr>
        <p:spPr>
          <a:xfrm>
            <a:off x="1577130" y="662730"/>
            <a:ext cx="8112154" cy="472300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77B75E-5335-451D-8F85-F007362758EC}"/>
              </a:ext>
            </a:extLst>
          </p:cNvPr>
          <p:cNvSpPr/>
          <p:nvPr/>
        </p:nvSpPr>
        <p:spPr>
          <a:xfrm>
            <a:off x="1577130" y="4697835"/>
            <a:ext cx="8112154" cy="6878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42FEE1-CD6E-40C1-8AD8-62880527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07" y="4820452"/>
            <a:ext cx="1613482" cy="4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B210D-43AA-468A-B72E-916EE55B6010}"/>
              </a:ext>
            </a:extLst>
          </p:cNvPr>
          <p:cNvSpPr txBox="1"/>
          <p:nvPr/>
        </p:nvSpPr>
        <p:spPr>
          <a:xfrm>
            <a:off x="5633207" y="1082180"/>
            <a:ext cx="365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your own text here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687E8B1-4A54-40F4-B318-DB8BB86C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45" y="1963024"/>
            <a:ext cx="3776995" cy="20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0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AC8BF3-6AE2-4889-B2A1-AE7518F5D65B}"/>
              </a:ext>
            </a:extLst>
          </p:cNvPr>
          <p:cNvGrpSpPr/>
          <p:nvPr/>
        </p:nvGrpSpPr>
        <p:grpSpPr>
          <a:xfrm>
            <a:off x="1577130" y="662730"/>
            <a:ext cx="8112154" cy="4723002"/>
            <a:chOff x="1577130" y="662730"/>
            <a:chExt cx="8112154" cy="47230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CEF6B96-CDFD-49C8-8160-E6B9D02B01AE}"/>
                </a:ext>
              </a:extLst>
            </p:cNvPr>
            <p:cNvSpPr/>
            <p:nvPr/>
          </p:nvSpPr>
          <p:spPr>
            <a:xfrm>
              <a:off x="1577130" y="662730"/>
              <a:ext cx="8112154" cy="472300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77B75E-5335-451D-8F85-F007362758EC}"/>
                </a:ext>
              </a:extLst>
            </p:cNvPr>
            <p:cNvSpPr/>
            <p:nvPr/>
          </p:nvSpPr>
          <p:spPr>
            <a:xfrm>
              <a:off x="1577130" y="4697835"/>
              <a:ext cx="8112154" cy="687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442FEE1-CD6E-40C1-8AD8-628805277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207" y="4820452"/>
              <a:ext cx="1613482" cy="47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7B210D-43AA-468A-B72E-916EE55B6010}"/>
              </a:ext>
            </a:extLst>
          </p:cNvPr>
          <p:cNvSpPr txBox="1"/>
          <p:nvPr/>
        </p:nvSpPr>
        <p:spPr>
          <a:xfrm>
            <a:off x="5633207" y="1082180"/>
            <a:ext cx="365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your own text here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606C388-B1F3-41EB-9DAE-7A700E20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73" y="1224793"/>
            <a:ext cx="2243775" cy="28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5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41F6E01-A448-47EB-B5F4-E99EF4650F1D}"/>
              </a:ext>
            </a:extLst>
          </p:cNvPr>
          <p:cNvGrpSpPr/>
          <p:nvPr/>
        </p:nvGrpSpPr>
        <p:grpSpPr>
          <a:xfrm>
            <a:off x="1577130" y="662730"/>
            <a:ext cx="8112154" cy="4723002"/>
            <a:chOff x="1577130" y="662730"/>
            <a:chExt cx="8112154" cy="47230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CEF6B96-CDFD-49C8-8160-E6B9D02B01AE}"/>
                </a:ext>
              </a:extLst>
            </p:cNvPr>
            <p:cNvSpPr/>
            <p:nvPr/>
          </p:nvSpPr>
          <p:spPr>
            <a:xfrm>
              <a:off x="1577130" y="662730"/>
              <a:ext cx="8112154" cy="472300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77B75E-5335-451D-8F85-F007362758EC}"/>
                </a:ext>
              </a:extLst>
            </p:cNvPr>
            <p:cNvSpPr/>
            <p:nvPr/>
          </p:nvSpPr>
          <p:spPr>
            <a:xfrm>
              <a:off x="1577130" y="4697835"/>
              <a:ext cx="8112154" cy="687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442FEE1-CD6E-40C1-8AD8-628805277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207" y="4820452"/>
              <a:ext cx="1613482" cy="47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7B210D-43AA-468A-B72E-916EE55B6010}"/>
              </a:ext>
            </a:extLst>
          </p:cNvPr>
          <p:cNvSpPr txBox="1"/>
          <p:nvPr/>
        </p:nvSpPr>
        <p:spPr>
          <a:xfrm>
            <a:off x="5633207" y="1082180"/>
            <a:ext cx="365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your own text here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196C20-E522-4B6D-A7A6-2952B220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16" y="1082180"/>
            <a:ext cx="2490803" cy="31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3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EABB62-217B-4D57-9630-3BE07BAFFB04}"/>
              </a:ext>
            </a:extLst>
          </p:cNvPr>
          <p:cNvGrpSpPr/>
          <p:nvPr/>
        </p:nvGrpSpPr>
        <p:grpSpPr>
          <a:xfrm>
            <a:off x="1577130" y="662730"/>
            <a:ext cx="8112154" cy="4723002"/>
            <a:chOff x="1577130" y="662730"/>
            <a:chExt cx="8112154" cy="47230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CEF6B96-CDFD-49C8-8160-E6B9D02B01AE}"/>
                </a:ext>
              </a:extLst>
            </p:cNvPr>
            <p:cNvSpPr/>
            <p:nvPr/>
          </p:nvSpPr>
          <p:spPr>
            <a:xfrm>
              <a:off x="1577130" y="662730"/>
              <a:ext cx="8112154" cy="472300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77B75E-5335-451D-8F85-F007362758EC}"/>
                </a:ext>
              </a:extLst>
            </p:cNvPr>
            <p:cNvSpPr/>
            <p:nvPr/>
          </p:nvSpPr>
          <p:spPr>
            <a:xfrm>
              <a:off x="1577130" y="4697835"/>
              <a:ext cx="8112154" cy="687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442FEE1-CD6E-40C1-8AD8-628805277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207" y="4820452"/>
              <a:ext cx="1613482" cy="47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7B210D-43AA-468A-B72E-916EE55B6010}"/>
              </a:ext>
            </a:extLst>
          </p:cNvPr>
          <p:cNvSpPr txBox="1"/>
          <p:nvPr/>
        </p:nvSpPr>
        <p:spPr>
          <a:xfrm>
            <a:off x="5633207" y="1082180"/>
            <a:ext cx="365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your own text here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4E2D00-2CDF-4316-A8F9-0ECF5C9A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76" y="1657634"/>
            <a:ext cx="3486600" cy="23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31740"/>
      </p:ext>
    </p:extLst>
  </p:cSld>
  <p:clrMapOvr>
    <a:masterClrMapping/>
  </p:clrMapOvr>
</p:sld>
</file>

<file path=ppt/theme/theme1.xml><?xml version="1.0" encoding="utf-8"?>
<a:theme xmlns:a="http://schemas.openxmlformats.org/drawingml/2006/main" name="eConsult_Office theme_040419">
  <a:themeElements>
    <a:clrScheme name="Custom 2">
      <a:dk1>
        <a:srgbClr val="19202F"/>
      </a:dk1>
      <a:lt1>
        <a:srgbClr val="FFFFFF"/>
      </a:lt1>
      <a:dk2>
        <a:srgbClr val="77DB2A"/>
      </a:dk2>
      <a:lt2>
        <a:srgbClr val="00648C"/>
      </a:lt2>
      <a:accent1>
        <a:srgbClr val="0080B5"/>
      </a:accent1>
      <a:accent2>
        <a:srgbClr val="009CDC"/>
      </a:accent2>
      <a:accent3>
        <a:srgbClr val="2EAEE2"/>
      </a:accent3>
      <a:accent4>
        <a:srgbClr val="5CC0E8"/>
      </a:accent4>
      <a:accent5>
        <a:srgbClr val="B51815"/>
      </a:accent5>
      <a:accent6>
        <a:srgbClr val="FF6978"/>
      </a:accent6>
      <a:hlink>
        <a:srgbClr val="2327DD"/>
      </a:hlink>
      <a:folHlink>
        <a:srgbClr val="A173A9"/>
      </a:folHlink>
    </a:clrScheme>
    <a:fontScheme name="eConsult">
      <a:majorFont>
        <a:latin typeface="Quicksan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b="0" i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onsult_Office theme_040419" id="{32E75471-9DCB-409D-8ADF-FA286D3E0D0D}" vid="{340433A0-62A0-4A43-85CD-6FD0675E05C9}"/>
    </a:ext>
  </a:extLst>
</a:theme>
</file>

<file path=ppt/theme/theme2.xml><?xml version="1.0" encoding="utf-8"?>
<a:theme xmlns:a="http://schemas.openxmlformats.org/drawingml/2006/main" name="eConsult - colours">
  <a:themeElements>
    <a:clrScheme name="eConsult colours">
      <a:dk1>
        <a:srgbClr val="19202F"/>
      </a:dk1>
      <a:lt1>
        <a:srgbClr val="FFFFFF"/>
      </a:lt1>
      <a:dk2>
        <a:srgbClr val="77DB2A"/>
      </a:dk2>
      <a:lt2>
        <a:srgbClr val="00648C"/>
      </a:lt2>
      <a:accent1>
        <a:srgbClr val="0080B5"/>
      </a:accent1>
      <a:accent2>
        <a:srgbClr val="009CDC"/>
      </a:accent2>
      <a:accent3>
        <a:srgbClr val="2EAEE2"/>
      </a:accent3>
      <a:accent4>
        <a:srgbClr val="5CC0E8"/>
      </a:accent4>
      <a:accent5>
        <a:srgbClr val="B51815"/>
      </a:accent5>
      <a:accent6>
        <a:srgbClr val="FF6978"/>
      </a:accent6>
      <a:hlink>
        <a:srgbClr val="6D7B26"/>
      </a:hlink>
      <a:folHlink>
        <a:srgbClr val="77DB2A"/>
      </a:folHlink>
    </a:clrScheme>
    <a:fontScheme name="eConsult">
      <a:majorFont>
        <a:latin typeface="Quicksan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0AC3D2-7355-1F44-98C8-117A04E1E1D6}" vid="{F6C9C888-AB74-E143-AEE9-A5FFED7D08B0}"/>
    </a:ext>
  </a:extLst>
</a:theme>
</file>

<file path=ppt/theme/theme3.xml><?xml version="1.0" encoding="utf-8"?>
<a:theme xmlns:a="http://schemas.openxmlformats.org/drawingml/2006/main" name="eConsult - no logo">
  <a:themeElements>
    <a:clrScheme name="eConsult_new">
      <a:dk1>
        <a:srgbClr val="242430"/>
      </a:dk1>
      <a:lt1>
        <a:srgbClr val="FFFFFF"/>
      </a:lt1>
      <a:dk2>
        <a:srgbClr val="97E537"/>
      </a:dk2>
      <a:lt2>
        <a:srgbClr val="00648C"/>
      </a:lt2>
      <a:accent1>
        <a:srgbClr val="009CC3"/>
      </a:accent1>
      <a:accent2>
        <a:srgbClr val="009CDC"/>
      </a:accent2>
      <a:accent3>
        <a:srgbClr val="2EAEE2"/>
      </a:accent3>
      <a:accent4>
        <a:srgbClr val="5CC0E8"/>
      </a:accent4>
      <a:accent5>
        <a:srgbClr val="B51815"/>
      </a:accent5>
      <a:accent6>
        <a:srgbClr val="FF6978"/>
      </a:accent6>
      <a:hlink>
        <a:srgbClr val="6D7B26"/>
      </a:hlink>
      <a:folHlink>
        <a:srgbClr val="97E5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0AC3D2-7355-1F44-98C8-117A04E1E1D6}" vid="{D68B1ADC-6400-8249-B684-176195AA488F}"/>
    </a:ext>
  </a:extLst>
</a:theme>
</file>

<file path=ppt/theme/theme4.xml><?xml version="1.0" encoding="utf-8"?>
<a:theme xmlns:a="http://schemas.openxmlformats.org/drawingml/2006/main" name="eTriage - Emergency product">
  <a:themeElements>
    <a:clrScheme name="Custom 1">
      <a:dk1>
        <a:srgbClr val="19202F"/>
      </a:dk1>
      <a:lt1>
        <a:srgbClr val="FFFFFF"/>
      </a:lt1>
      <a:dk2>
        <a:srgbClr val="77DB2A"/>
      </a:dk2>
      <a:lt2>
        <a:srgbClr val="00648C"/>
      </a:lt2>
      <a:accent1>
        <a:srgbClr val="0080B5"/>
      </a:accent1>
      <a:accent2>
        <a:srgbClr val="009CDC"/>
      </a:accent2>
      <a:accent3>
        <a:srgbClr val="2EAEE2"/>
      </a:accent3>
      <a:accent4>
        <a:srgbClr val="5CC0E8"/>
      </a:accent4>
      <a:accent5>
        <a:srgbClr val="B51815"/>
      </a:accent5>
      <a:accent6>
        <a:srgbClr val="FF6978"/>
      </a:accent6>
      <a:hlink>
        <a:srgbClr val="6D7B26"/>
      </a:hlink>
      <a:folHlink>
        <a:srgbClr val="97E537"/>
      </a:folHlink>
    </a:clrScheme>
    <a:fontScheme name="eConsult">
      <a:majorFont>
        <a:latin typeface="Quicksan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b="0" i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10AC3D2-7355-1F44-98C8-117A04E1E1D6}" vid="{2B84CC9A-7926-4640-A3A3-0585623888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 start a new presentation</Template>
  <TotalTime>6</TotalTime>
  <Words>69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Courier New</vt:lpstr>
      <vt:lpstr>Open Sans</vt:lpstr>
      <vt:lpstr>Open Sans</vt:lpstr>
      <vt:lpstr>Quicksand</vt:lpstr>
      <vt:lpstr>Wingdings</vt:lpstr>
      <vt:lpstr>eConsult_Office theme_040419</vt:lpstr>
      <vt:lpstr>eConsult - colours</vt:lpstr>
      <vt:lpstr>eConsult - no logo</vt:lpstr>
      <vt:lpstr>eTriage - Emergency product</vt:lpstr>
      <vt:lpstr>Social Media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templates</dc:title>
  <dc:creator>Stella Garfield</dc:creator>
  <cp:lastModifiedBy>Stella Garfield</cp:lastModifiedBy>
  <cp:revision>1</cp:revision>
  <dcterms:created xsi:type="dcterms:W3CDTF">2019-09-18T10:13:46Z</dcterms:created>
  <dcterms:modified xsi:type="dcterms:W3CDTF">2019-09-18T10:20:11Z</dcterms:modified>
</cp:coreProperties>
</file>